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813C6-FF4E-4A37-91B9-070DD478D22B}" v="30" dt="2023-09-01T21:26:49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s Stratton" userId="874c6ef6fea7ed8b" providerId="LiveId" clId="{056813C6-FF4E-4A37-91B9-070DD478D22B}"/>
    <pc:docChg chg="undo custSel addSld delSld modSld">
      <pc:chgData name="Justins Stratton" userId="874c6ef6fea7ed8b" providerId="LiveId" clId="{056813C6-FF4E-4A37-91B9-070DD478D22B}" dt="2023-09-02T00:50:03.082" v="336" actId="47"/>
      <pc:docMkLst>
        <pc:docMk/>
      </pc:docMkLst>
      <pc:sldChg chg="addSp delSp modSp new mod">
        <pc:chgData name="Justins Stratton" userId="874c6ef6fea7ed8b" providerId="LiveId" clId="{056813C6-FF4E-4A37-91B9-070DD478D22B}" dt="2023-08-29T14:55:51.851" v="282" actId="1038"/>
        <pc:sldMkLst>
          <pc:docMk/>
          <pc:sldMk cId="167186458" sldId="258"/>
        </pc:sldMkLst>
        <pc:spChg chg="add mod">
          <ac:chgData name="Justins Stratton" userId="874c6ef6fea7ed8b" providerId="LiveId" clId="{056813C6-FF4E-4A37-91B9-070DD478D22B}" dt="2023-08-29T14:52:15.901" v="253" actId="20577"/>
          <ac:spMkLst>
            <pc:docMk/>
            <pc:sldMk cId="167186458" sldId="258"/>
            <ac:spMk id="4" creationId="{39BD714D-AE67-DD59-D576-A956543FB3A1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5" creationId="{FF1E2C72-9EB4-197C-760B-97A4613BC0D9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6" creationId="{B206F643-2AFE-7AC2-D2D3-B39187AB35AE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7" creationId="{1F569391-44AA-D9FB-A734-718E731B4A12}"/>
          </ac:spMkLst>
        </pc:spChg>
        <pc:spChg chg="add del mod">
          <ac:chgData name="Justins Stratton" userId="874c6ef6fea7ed8b" providerId="LiveId" clId="{056813C6-FF4E-4A37-91B9-070DD478D22B}" dt="2023-08-29T14:44:35.262" v="92" actId="478"/>
          <ac:spMkLst>
            <pc:docMk/>
            <pc:sldMk cId="167186458" sldId="258"/>
            <ac:spMk id="8" creationId="{4FEC5912-794D-D9C0-94DB-463DCA85254B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9" creationId="{93E9078E-08D9-ACAA-602D-ED182E5EC944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10" creationId="{EE7828AE-9229-502E-03B6-97E568430935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11" creationId="{5F9171E5-2129-E0D9-7DB3-B9BED44435A7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12" creationId="{FCF8B5D7-3787-D206-6D6D-806B63108ABE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13" creationId="{0D1EDBAA-04D4-BB4E-06F9-336F79CBB2AB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14" creationId="{95FCE20D-0D59-8774-A06E-C0EA8045251F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31" creationId="{0BC6D7A5-2688-CE20-2E53-10DFBB151A35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32" creationId="{FE50C7D3-E786-ABA7-C47A-529EEE72B63F}"/>
          </ac:spMkLst>
        </pc:spChg>
        <pc:spChg chg="add mod">
          <ac:chgData name="Justins Stratton" userId="874c6ef6fea7ed8b" providerId="LiveId" clId="{056813C6-FF4E-4A37-91B9-070DD478D22B}" dt="2023-08-29T14:55:51.851" v="282" actId="1038"/>
          <ac:spMkLst>
            <pc:docMk/>
            <pc:sldMk cId="167186458" sldId="258"/>
            <ac:spMk id="33" creationId="{71E33443-0769-6315-AB6C-C65CEE2A1751}"/>
          </ac:spMkLst>
        </pc:spChg>
        <pc:picChg chg="add mod">
          <ac:chgData name="Justins Stratton" userId="874c6ef6fea7ed8b" providerId="LiveId" clId="{056813C6-FF4E-4A37-91B9-070DD478D22B}" dt="2023-08-29T14:52:11.958" v="252" actId="1076"/>
          <ac:picMkLst>
            <pc:docMk/>
            <pc:sldMk cId="167186458" sldId="258"/>
            <ac:picMk id="3" creationId="{E99B6C3B-4419-3705-91AB-813EA4E8C7D9}"/>
          </ac:picMkLst>
        </pc:pic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16" creationId="{1648F94D-53FC-B84D-52E8-393D06AA10C6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18" creationId="{87ABD0FF-20E4-1C57-3775-72D0E80F38AE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19" creationId="{DBC9D958-C066-3B65-B10C-A7F3222562BD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24" creationId="{5B9C658F-5AC5-DBF6-B5CA-DC8BE78327B7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28" creationId="{BB4986B6-3937-FFA6-14E5-329223FDFFDB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35" creationId="{DEC457A9-566C-D2CD-67A5-EFD1CA270093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38" creationId="{8492473D-17A3-5090-25C4-C8B05DC936FB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41" creationId="{D49F567E-2614-B848-943F-3CB4660FCA77}"/>
          </ac:cxnSpMkLst>
        </pc:cxnChg>
        <pc:cxnChg chg="add mod">
          <ac:chgData name="Justins Stratton" userId="874c6ef6fea7ed8b" providerId="LiveId" clId="{056813C6-FF4E-4A37-91B9-070DD478D22B}" dt="2023-08-29T14:55:51.851" v="282" actId="1038"/>
          <ac:cxnSpMkLst>
            <pc:docMk/>
            <pc:sldMk cId="167186458" sldId="258"/>
            <ac:cxnSpMk id="48" creationId="{DAEC76DD-F686-83A5-779C-F6968DF6D28A}"/>
          </ac:cxnSpMkLst>
        </pc:cxnChg>
      </pc:sldChg>
      <pc:sldChg chg="addSp modSp new mod">
        <pc:chgData name="Justins Stratton" userId="874c6ef6fea7ed8b" providerId="LiveId" clId="{056813C6-FF4E-4A37-91B9-070DD478D22B}" dt="2023-09-02T00:32:12.958" v="330" actId="14100"/>
        <pc:sldMkLst>
          <pc:docMk/>
          <pc:sldMk cId="2546549952" sldId="259"/>
        </pc:sldMkLst>
        <pc:picChg chg="add mod">
          <ac:chgData name="Justins Stratton" userId="874c6ef6fea7ed8b" providerId="LiveId" clId="{056813C6-FF4E-4A37-91B9-070DD478D22B}" dt="2023-09-02T00:32:12.958" v="330" actId="14100"/>
          <ac:picMkLst>
            <pc:docMk/>
            <pc:sldMk cId="2546549952" sldId="259"/>
            <ac:picMk id="3" creationId="{001187D9-822B-32A4-0C6B-E12785DA824E}"/>
          </ac:picMkLst>
        </pc:picChg>
      </pc:sldChg>
      <pc:sldChg chg="addSp modSp new mod">
        <pc:chgData name="Justins Stratton" userId="874c6ef6fea7ed8b" providerId="LiveId" clId="{056813C6-FF4E-4A37-91B9-070DD478D22B}" dt="2023-09-02T00:32:19.324" v="332" actId="14100"/>
        <pc:sldMkLst>
          <pc:docMk/>
          <pc:sldMk cId="1221041414" sldId="260"/>
        </pc:sldMkLst>
        <pc:picChg chg="add mod">
          <ac:chgData name="Justins Stratton" userId="874c6ef6fea7ed8b" providerId="LiveId" clId="{056813C6-FF4E-4A37-91B9-070DD478D22B}" dt="2023-09-02T00:32:19.324" v="332" actId="14100"/>
          <ac:picMkLst>
            <pc:docMk/>
            <pc:sldMk cId="1221041414" sldId="260"/>
            <ac:picMk id="3" creationId="{52E37FAF-16DF-8115-76A1-C6C9E443E1E2}"/>
          </ac:picMkLst>
        </pc:picChg>
      </pc:sldChg>
      <pc:sldChg chg="addSp new mod">
        <pc:chgData name="Justins Stratton" userId="874c6ef6fea7ed8b" providerId="LiveId" clId="{056813C6-FF4E-4A37-91B9-070DD478D22B}" dt="2023-09-01T21:21:58.590" v="292" actId="22"/>
        <pc:sldMkLst>
          <pc:docMk/>
          <pc:sldMk cId="691990587" sldId="261"/>
        </pc:sldMkLst>
        <pc:picChg chg="add">
          <ac:chgData name="Justins Stratton" userId="874c6ef6fea7ed8b" providerId="LiveId" clId="{056813C6-FF4E-4A37-91B9-070DD478D22B}" dt="2023-09-01T21:21:58.590" v="292" actId="22"/>
          <ac:picMkLst>
            <pc:docMk/>
            <pc:sldMk cId="691990587" sldId="261"/>
            <ac:picMk id="3" creationId="{60C31240-7956-0D44-78F7-71AFCABF0810}"/>
          </ac:picMkLst>
        </pc:picChg>
      </pc:sldChg>
      <pc:sldChg chg="addSp new mod">
        <pc:chgData name="Justins Stratton" userId="874c6ef6fea7ed8b" providerId="LiveId" clId="{056813C6-FF4E-4A37-91B9-070DD478D22B}" dt="2023-09-01T21:23:45.177" v="293" actId="22"/>
        <pc:sldMkLst>
          <pc:docMk/>
          <pc:sldMk cId="502054191" sldId="262"/>
        </pc:sldMkLst>
        <pc:picChg chg="add">
          <ac:chgData name="Justins Stratton" userId="874c6ef6fea7ed8b" providerId="LiveId" clId="{056813C6-FF4E-4A37-91B9-070DD478D22B}" dt="2023-09-01T21:23:45.177" v="293" actId="22"/>
          <ac:picMkLst>
            <pc:docMk/>
            <pc:sldMk cId="502054191" sldId="262"/>
            <ac:picMk id="3" creationId="{5B318307-20F7-D8CE-921D-F9D25455E3B7}"/>
          </ac:picMkLst>
        </pc:picChg>
      </pc:sldChg>
      <pc:sldChg chg="addSp new mod">
        <pc:chgData name="Justins Stratton" userId="874c6ef6fea7ed8b" providerId="LiveId" clId="{056813C6-FF4E-4A37-91B9-070DD478D22B}" dt="2023-09-01T21:26:40.173" v="294" actId="22"/>
        <pc:sldMkLst>
          <pc:docMk/>
          <pc:sldMk cId="434059164" sldId="263"/>
        </pc:sldMkLst>
        <pc:picChg chg="add">
          <ac:chgData name="Justins Stratton" userId="874c6ef6fea7ed8b" providerId="LiveId" clId="{056813C6-FF4E-4A37-91B9-070DD478D22B}" dt="2023-09-01T21:26:40.173" v="294" actId="22"/>
          <ac:picMkLst>
            <pc:docMk/>
            <pc:sldMk cId="434059164" sldId="263"/>
            <ac:picMk id="3" creationId="{1BCC4761-F67A-EFCE-1ADF-D1F1C3E75D90}"/>
          </ac:picMkLst>
        </pc:picChg>
      </pc:sldChg>
      <pc:sldChg chg="addSp new mod">
        <pc:chgData name="Justins Stratton" userId="874c6ef6fea7ed8b" providerId="LiveId" clId="{056813C6-FF4E-4A37-91B9-070DD478D22B}" dt="2023-09-01T21:28:55.182" v="308" actId="22"/>
        <pc:sldMkLst>
          <pc:docMk/>
          <pc:sldMk cId="1741821533" sldId="264"/>
        </pc:sldMkLst>
        <pc:picChg chg="add">
          <ac:chgData name="Justins Stratton" userId="874c6ef6fea7ed8b" providerId="LiveId" clId="{056813C6-FF4E-4A37-91B9-070DD478D22B}" dt="2023-09-01T21:28:55.182" v="308" actId="22"/>
          <ac:picMkLst>
            <pc:docMk/>
            <pc:sldMk cId="1741821533" sldId="264"/>
            <ac:picMk id="3" creationId="{CF1E29ED-856D-1328-B9AB-8CDCEF1EF085}"/>
          </ac:picMkLst>
        </pc:picChg>
      </pc:sldChg>
      <pc:sldChg chg="addSp delSp modSp add del mod">
        <pc:chgData name="Justins Stratton" userId="874c6ef6fea7ed8b" providerId="LiveId" clId="{056813C6-FF4E-4A37-91B9-070DD478D22B}" dt="2023-09-02T00:50:03.082" v="336" actId="47"/>
        <pc:sldMkLst>
          <pc:docMk/>
          <pc:sldMk cId="3456314254" sldId="265"/>
        </pc:sldMkLst>
        <pc:picChg chg="add del mod">
          <ac:chgData name="Justins Stratton" userId="874c6ef6fea7ed8b" providerId="LiveId" clId="{056813C6-FF4E-4A37-91B9-070DD478D22B}" dt="2023-09-02T00:50:00.484" v="335" actId="478"/>
          <ac:picMkLst>
            <pc:docMk/>
            <pc:sldMk cId="3456314254" sldId="265"/>
            <ac:picMk id="3" creationId="{9FC09EA5-43C5-7903-4DAA-5E88B8D07715}"/>
          </ac:picMkLst>
        </pc:picChg>
      </pc:sldChg>
      <pc:sldChg chg="addSp add mod">
        <pc:chgData name="Justins Stratton" userId="874c6ef6fea7ed8b" providerId="LiveId" clId="{056813C6-FF4E-4A37-91B9-070DD478D22B}" dt="2023-09-01T21:33:35.437" v="310" actId="22"/>
        <pc:sldMkLst>
          <pc:docMk/>
          <pc:sldMk cId="4264306984" sldId="266"/>
        </pc:sldMkLst>
        <pc:picChg chg="add">
          <ac:chgData name="Justins Stratton" userId="874c6ef6fea7ed8b" providerId="LiveId" clId="{056813C6-FF4E-4A37-91B9-070DD478D22B}" dt="2023-09-01T21:33:35.437" v="310" actId="22"/>
          <ac:picMkLst>
            <pc:docMk/>
            <pc:sldMk cId="4264306984" sldId="266"/>
            <ac:picMk id="3" creationId="{2724F7C5-EB4A-3C20-C41D-0CBC31D615CD}"/>
          </ac:picMkLst>
        </pc:picChg>
      </pc:sldChg>
      <pc:sldChg chg="addSp add mod">
        <pc:chgData name="Justins Stratton" userId="874c6ef6fea7ed8b" providerId="LiveId" clId="{056813C6-FF4E-4A37-91B9-070DD478D22B}" dt="2023-09-01T21:35:03.957" v="311" actId="22"/>
        <pc:sldMkLst>
          <pc:docMk/>
          <pc:sldMk cId="2813616221" sldId="267"/>
        </pc:sldMkLst>
        <pc:picChg chg="add">
          <ac:chgData name="Justins Stratton" userId="874c6ef6fea7ed8b" providerId="LiveId" clId="{056813C6-FF4E-4A37-91B9-070DD478D22B}" dt="2023-09-01T21:35:03.957" v="311" actId="22"/>
          <ac:picMkLst>
            <pc:docMk/>
            <pc:sldMk cId="2813616221" sldId="267"/>
            <ac:picMk id="3" creationId="{F5D7CB9D-2982-B1BC-4112-3CDD2F97D881}"/>
          </ac:picMkLst>
        </pc:picChg>
      </pc:sldChg>
      <pc:sldChg chg="addSp add mod">
        <pc:chgData name="Justins Stratton" userId="874c6ef6fea7ed8b" providerId="LiveId" clId="{056813C6-FF4E-4A37-91B9-070DD478D22B}" dt="2023-09-01T21:37:53.974" v="312" actId="22"/>
        <pc:sldMkLst>
          <pc:docMk/>
          <pc:sldMk cId="859377053" sldId="268"/>
        </pc:sldMkLst>
        <pc:picChg chg="add">
          <ac:chgData name="Justins Stratton" userId="874c6ef6fea7ed8b" providerId="LiveId" clId="{056813C6-FF4E-4A37-91B9-070DD478D22B}" dt="2023-09-01T21:37:53.974" v="312" actId="22"/>
          <ac:picMkLst>
            <pc:docMk/>
            <pc:sldMk cId="859377053" sldId="268"/>
            <ac:picMk id="3" creationId="{25EED055-969C-4F56-3DE4-9B7A0FD11268}"/>
          </ac:picMkLst>
        </pc:picChg>
      </pc:sldChg>
      <pc:sldChg chg="addSp add mod">
        <pc:chgData name="Justins Stratton" userId="874c6ef6fea7ed8b" providerId="LiveId" clId="{056813C6-FF4E-4A37-91B9-070DD478D22B}" dt="2023-09-01T21:39:35.004" v="313" actId="22"/>
        <pc:sldMkLst>
          <pc:docMk/>
          <pc:sldMk cId="2694678094" sldId="269"/>
        </pc:sldMkLst>
        <pc:picChg chg="add">
          <ac:chgData name="Justins Stratton" userId="874c6ef6fea7ed8b" providerId="LiveId" clId="{056813C6-FF4E-4A37-91B9-070DD478D22B}" dt="2023-09-01T21:39:35.004" v="313" actId="22"/>
          <ac:picMkLst>
            <pc:docMk/>
            <pc:sldMk cId="2694678094" sldId="269"/>
            <ac:picMk id="3" creationId="{B092B84D-AEBB-9CDE-4AC4-31FBEB8734C7}"/>
          </ac:picMkLst>
        </pc:picChg>
      </pc:sldChg>
      <pc:sldChg chg="addSp add mod">
        <pc:chgData name="Justins Stratton" userId="874c6ef6fea7ed8b" providerId="LiveId" clId="{056813C6-FF4E-4A37-91B9-070DD478D22B}" dt="2023-09-01T21:39:54.269" v="314" actId="22"/>
        <pc:sldMkLst>
          <pc:docMk/>
          <pc:sldMk cId="3187424545" sldId="270"/>
        </pc:sldMkLst>
        <pc:picChg chg="add">
          <ac:chgData name="Justins Stratton" userId="874c6ef6fea7ed8b" providerId="LiveId" clId="{056813C6-FF4E-4A37-91B9-070DD478D22B}" dt="2023-09-01T21:39:54.269" v="314" actId="22"/>
          <ac:picMkLst>
            <pc:docMk/>
            <pc:sldMk cId="3187424545" sldId="270"/>
            <ac:picMk id="3" creationId="{92CF1294-8387-0913-7AE9-13F319E844E9}"/>
          </ac:picMkLst>
        </pc:picChg>
      </pc:sldChg>
      <pc:sldChg chg="addSp add mod">
        <pc:chgData name="Justins Stratton" userId="874c6ef6fea7ed8b" providerId="LiveId" clId="{056813C6-FF4E-4A37-91B9-070DD478D22B}" dt="2023-09-01T21:44:14.225" v="315" actId="22"/>
        <pc:sldMkLst>
          <pc:docMk/>
          <pc:sldMk cId="1251275394" sldId="271"/>
        </pc:sldMkLst>
        <pc:picChg chg="add">
          <ac:chgData name="Justins Stratton" userId="874c6ef6fea7ed8b" providerId="LiveId" clId="{056813C6-FF4E-4A37-91B9-070DD478D22B}" dt="2023-09-01T21:44:14.225" v="315" actId="22"/>
          <ac:picMkLst>
            <pc:docMk/>
            <pc:sldMk cId="1251275394" sldId="271"/>
            <ac:picMk id="3" creationId="{1F2C648D-DE61-6803-72F4-1274FF6FFE3F}"/>
          </ac:picMkLst>
        </pc:picChg>
      </pc:sldChg>
      <pc:sldChg chg="addSp add mod">
        <pc:chgData name="Justins Stratton" userId="874c6ef6fea7ed8b" providerId="LiveId" clId="{056813C6-FF4E-4A37-91B9-070DD478D22B}" dt="2023-09-01T21:47:40.312" v="316" actId="22"/>
        <pc:sldMkLst>
          <pc:docMk/>
          <pc:sldMk cId="3888421216" sldId="272"/>
        </pc:sldMkLst>
        <pc:picChg chg="add">
          <ac:chgData name="Justins Stratton" userId="874c6ef6fea7ed8b" providerId="LiveId" clId="{056813C6-FF4E-4A37-91B9-070DD478D22B}" dt="2023-09-01T21:47:40.312" v="316" actId="22"/>
          <ac:picMkLst>
            <pc:docMk/>
            <pc:sldMk cId="3888421216" sldId="272"/>
            <ac:picMk id="3" creationId="{F21F32F5-597D-2340-BACD-AD6D578A246E}"/>
          </ac:picMkLst>
        </pc:picChg>
      </pc:sldChg>
      <pc:sldChg chg="addSp add mod">
        <pc:chgData name="Justins Stratton" userId="874c6ef6fea7ed8b" providerId="LiveId" clId="{056813C6-FF4E-4A37-91B9-070DD478D22B}" dt="2023-09-01T21:49:52.637" v="317" actId="22"/>
        <pc:sldMkLst>
          <pc:docMk/>
          <pc:sldMk cId="3489282953" sldId="273"/>
        </pc:sldMkLst>
        <pc:picChg chg="add">
          <ac:chgData name="Justins Stratton" userId="874c6ef6fea7ed8b" providerId="LiveId" clId="{056813C6-FF4E-4A37-91B9-070DD478D22B}" dt="2023-09-01T21:49:52.637" v="317" actId="22"/>
          <ac:picMkLst>
            <pc:docMk/>
            <pc:sldMk cId="3489282953" sldId="273"/>
            <ac:picMk id="3" creationId="{1EAB3679-007A-72ED-C0C9-7C0AFF7DB254}"/>
          </ac:picMkLst>
        </pc:picChg>
      </pc:sldChg>
      <pc:sldChg chg="addSp add mod">
        <pc:chgData name="Justins Stratton" userId="874c6ef6fea7ed8b" providerId="LiveId" clId="{056813C6-FF4E-4A37-91B9-070DD478D22B}" dt="2023-09-01T21:50:57.308" v="318" actId="22"/>
        <pc:sldMkLst>
          <pc:docMk/>
          <pc:sldMk cId="719125601" sldId="274"/>
        </pc:sldMkLst>
        <pc:picChg chg="add">
          <ac:chgData name="Justins Stratton" userId="874c6ef6fea7ed8b" providerId="LiveId" clId="{056813C6-FF4E-4A37-91B9-070DD478D22B}" dt="2023-09-01T21:50:57.308" v="318" actId="22"/>
          <ac:picMkLst>
            <pc:docMk/>
            <pc:sldMk cId="719125601" sldId="274"/>
            <ac:picMk id="3" creationId="{6D7ED9E0-9F17-0BCE-6D5E-FC58F8B3F527}"/>
          </ac:picMkLst>
        </pc:picChg>
      </pc:sldChg>
      <pc:sldChg chg="addSp add mod">
        <pc:chgData name="Justins Stratton" userId="874c6ef6fea7ed8b" providerId="LiveId" clId="{056813C6-FF4E-4A37-91B9-070DD478D22B}" dt="2023-09-01T21:54:00.146" v="319" actId="22"/>
        <pc:sldMkLst>
          <pc:docMk/>
          <pc:sldMk cId="592428135" sldId="275"/>
        </pc:sldMkLst>
        <pc:picChg chg="add">
          <ac:chgData name="Justins Stratton" userId="874c6ef6fea7ed8b" providerId="LiveId" clId="{056813C6-FF4E-4A37-91B9-070DD478D22B}" dt="2023-09-01T21:54:00.146" v="319" actId="22"/>
          <ac:picMkLst>
            <pc:docMk/>
            <pc:sldMk cId="592428135" sldId="275"/>
            <ac:picMk id="3" creationId="{6EFF101C-FEE4-CD69-5E8F-0A9936E69538}"/>
          </ac:picMkLst>
        </pc:picChg>
      </pc:sldChg>
      <pc:sldChg chg="addSp add mod">
        <pc:chgData name="Justins Stratton" userId="874c6ef6fea7ed8b" providerId="LiveId" clId="{056813C6-FF4E-4A37-91B9-070DD478D22B}" dt="2023-09-01T21:56:56.681" v="320" actId="22"/>
        <pc:sldMkLst>
          <pc:docMk/>
          <pc:sldMk cId="4266900711" sldId="276"/>
        </pc:sldMkLst>
        <pc:picChg chg="add">
          <ac:chgData name="Justins Stratton" userId="874c6ef6fea7ed8b" providerId="LiveId" clId="{056813C6-FF4E-4A37-91B9-070DD478D22B}" dt="2023-09-01T21:56:56.681" v="320" actId="22"/>
          <ac:picMkLst>
            <pc:docMk/>
            <pc:sldMk cId="4266900711" sldId="276"/>
            <ac:picMk id="3" creationId="{8EA7FEF7-EF9D-73F3-0936-E38097DB2615}"/>
          </ac:picMkLst>
        </pc:picChg>
      </pc:sldChg>
      <pc:sldChg chg="addSp add mod">
        <pc:chgData name="Justins Stratton" userId="874c6ef6fea7ed8b" providerId="LiveId" clId="{056813C6-FF4E-4A37-91B9-070DD478D22B}" dt="2023-09-01T21:58:38.052" v="329" actId="22"/>
        <pc:sldMkLst>
          <pc:docMk/>
          <pc:sldMk cId="3952966921" sldId="277"/>
        </pc:sldMkLst>
        <pc:picChg chg="add">
          <ac:chgData name="Justins Stratton" userId="874c6ef6fea7ed8b" providerId="LiveId" clId="{056813C6-FF4E-4A37-91B9-070DD478D22B}" dt="2023-09-01T21:58:38.052" v="329" actId="22"/>
          <ac:picMkLst>
            <pc:docMk/>
            <pc:sldMk cId="3952966921" sldId="277"/>
            <ac:picMk id="3" creationId="{EA34D26E-5FFB-ABE6-1163-B6BABFBE355F}"/>
          </ac:picMkLst>
        </pc:picChg>
      </pc:sldChg>
      <pc:sldChg chg="new">
        <pc:chgData name="Justins Stratton" userId="874c6ef6fea7ed8b" providerId="LiveId" clId="{056813C6-FF4E-4A37-91B9-070DD478D22B}" dt="2023-09-01T21:57:00.583" v="321" actId="680"/>
        <pc:sldMkLst>
          <pc:docMk/>
          <pc:sldMk cId="2848012419" sldId="278"/>
        </pc:sldMkLst>
      </pc:sldChg>
      <pc:sldChg chg="new">
        <pc:chgData name="Justins Stratton" userId="874c6ef6fea7ed8b" providerId="LiveId" clId="{056813C6-FF4E-4A37-91B9-070DD478D22B}" dt="2023-09-01T21:57:02.441" v="322" actId="680"/>
        <pc:sldMkLst>
          <pc:docMk/>
          <pc:sldMk cId="2893269223" sldId="279"/>
        </pc:sldMkLst>
      </pc:sldChg>
      <pc:sldChg chg="new">
        <pc:chgData name="Justins Stratton" userId="874c6ef6fea7ed8b" providerId="LiveId" clId="{056813C6-FF4E-4A37-91B9-070DD478D22B}" dt="2023-09-01T21:57:02.658" v="323" actId="680"/>
        <pc:sldMkLst>
          <pc:docMk/>
          <pc:sldMk cId="1315636892" sldId="280"/>
        </pc:sldMkLst>
      </pc:sldChg>
      <pc:sldChg chg="new">
        <pc:chgData name="Justins Stratton" userId="874c6ef6fea7ed8b" providerId="LiveId" clId="{056813C6-FF4E-4A37-91B9-070DD478D22B}" dt="2023-09-01T21:57:02.858" v="324" actId="680"/>
        <pc:sldMkLst>
          <pc:docMk/>
          <pc:sldMk cId="2414699617" sldId="281"/>
        </pc:sldMkLst>
      </pc:sldChg>
      <pc:sldChg chg="new">
        <pc:chgData name="Justins Stratton" userId="874c6ef6fea7ed8b" providerId="LiveId" clId="{056813C6-FF4E-4A37-91B9-070DD478D22B}" dt="2023-09-01T21:57:03.010" v="325" actId="680"/>
        <pc:sldMkLst>
          <pc:docMk/>
          <pc:sldMk cId="503618064" sldId="282"/>
        </pc:sldMkLst>
      </pc:sldChg>
      <pc:sldChg chg="new">
        <pc:chgData name="Justins Stratton" userId="874c6ef6fea7ed8b" providerId="LiveId" clId="{056813C6-FF4E-4A37-91B9-070DD478D22B}" dt="2023-09-01T21:57:03.548" v="326" actId="680"/>
        <pc:sldMkLst>
          <pc:docMk/>
          <pc:sldMk cId="1499757488" sldId="283"/>
        </pc:sldMkLst>
      </pc:sldChg>
      <pc:sldChg chg="new">
        <pc:chgData name="Justins Stratton" userId="874c6ef6fea7ed8b" providerId="LiveId" clId="{056813C6-FF4E-4A37-91B9-070DD478D22B}" dt="2023-09-01T21:57:03.561" v="327" actId="680"/>
        <pc:sldMkLst>
          <pc:docMk/>
          <pc:sldMk cId="915586524" sldId="284"/>
        </pc:sldMkLst>
      </pc:sldChg>
      <pc:sldChg chg="new">
        <pc:chgData name="Justins Stratton" userId="874c6ef6fea7ed8b" providerId="LiveId" clId="{056813C6-FF4E-4A37-91B9-070DD478D22B}" dt="2023-09-01T21:57:03.572" v="328" actId="680"/>
        <pc:sldMkLst>
          <pc:docMk/>
          <pc:sldMk cId="3490915992" sldId="28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176E-3E70-CD82-D8EE-380AFB69D3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50CB0-4EC0-8D4B-5614-88054627E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199CD-9F2E-7562-A6EA-002B1F998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902C8-7020-DA45-E4A5-F0D0B273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084A9-36F7-04C3-5ECD-0F832FC77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97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D9217-F9C5-0285-D63A-CD39FDAE2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6EA64E-DF44-155B-76BC-25F57F36D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EFD3A-130B-2D2F-3FD7-8B1FE80B2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10E5F-E107-C240-A2A1-B32D6F6A3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EC9C5-5A82-F38E-22D9-F28D1689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27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B4B0C-94B5-4836-1BEA-8B823C283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A8F613-D899-C93C-9109-06B886592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BFD46-7987-C042-FB73-E85021EC0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755C7-1895-9816-4037-35CCA7BD4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7B60C-9C77-327F-A3A7-8D039318F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66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DF824-5CD2-0CC2-2B92-07DF5A729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D6BE9-33F3-EC8E-4644-ED624CC80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9CB65-9BCC-23D4-524B-F049B9846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0C1CE-4ABF-3B0D-0C84-FC36952FD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57BF0-5BF4-D90E-64BA-9EBC6B2C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3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D38B7-1629-EB3E-75AE-F211F693A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A4A15-944F-65A5-9340-6949EC5CB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2B47-096E-AE51-80A6-1333B4D4D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8CDF1-A28F-8D4D-F36E-B228DD58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B0F79-283A-868D-47D8-D1041265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6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E288-C60B-4E70-0F8A-F7F7E0178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C89F9-B62C-A1E5-DBAC-886E1A164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1A5FF-4344-908C-FBE1-5571288B1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472976-60C7-FBC2-436A-66CB02F72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D95BF1-5A60-E47C-DBDF-753D9EC21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9C948-5273-68DE-3492-544274FB8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348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C46C2-01B0-F048-4016-1A09828AB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EC0FF-C657-0E75-9CD5-DB8A3CBE8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6FECA-800C-DF02-5673-9CF691ABE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8C5807-F195-F7A0-F015-5CFCFE57B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9B742-6410-4521-6A6E-321CC148BB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8E756-99EC-465B-2502-BB3CB3827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A53E70-5236-979B-D5BD-AD50FF86F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288021-DEB1-4B15-A571-F5996E875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26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F94E-D326-EDDC-7807-68369E7D7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7E7C5C-0DB1-C49B-71BC-9B998E8E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91EC4-A7D1-3971-A6F3-3B45B4F8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848C1C-D7D0-06C1-4531-EA5358C36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1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894433-A2D2-761E-9C5F-1AECEB40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42995E-90C8-B130-744D-4E3043C89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CC6E-ACC8-21FE-6FFB-2231B7A9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44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6E9B8-1681-CF78-9DA6-7E13E5BA8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76482-D05A-EDA0-805B-4E912CB11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6AF215-3ED0-A674-4D69-C05E371EA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9A9A8-2E8A-FB86-802E-9DC6D230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634AC-14FE-1917-6AA2-E859F075D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28E8E-375C-75A1-4204-97CC181A9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77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F3DB7-569D-3859-C567-9BE1036ED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39950C-9CFC-E2FF-851E-23A70A9B6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00B99-4DD7-F79A-BCF0-16321BD17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FAACE-8583-0EC9-ABF0-8FED358F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41210-828E-9517-AB01-3EB3D6FF0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4EABA3-4156-AF1D-99BD-26B94AB99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6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5A535-84E4-03DF-3058-E0057935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B3FFA-2F87-DAFB-A908-8DDA47A4E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1FF0A-0539-A58C-3C2F-1B99813BD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6F1C5-323D-4AFD-B8BC-FD237E101C19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4F6E4-80C7-A399-0720-1A6714742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C5F27-2B2D-C320-A4C7-6C58E35E2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90065-2117-487A-AF25-B74B76510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3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C963F1-4740-1CFA-4129-6D8A24CB8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1626"/>
            <a:ext cx="12192000" cy="619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7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D7CB9D-2982-B1BC-4112-3CDD2F97D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1458"/>
            <a:ext cx="12192000" cy="617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616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EED055-969C-4F56-3DE4-9B7A0FD11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386"/>
            <a:ext cx="12192000" cy="659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77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92B84D-AEBB-9CDE-4AC4-31FBEB873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647"/>
            <a:ext cx="12192000" cy="620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678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CF1294-8387-0913-7AE9-13F319E84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950" y="0"/>
            <a:ext cx="9684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424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2C648D-DE61-6803-72F4-1274FF6F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0490"/>
            <a:ext cx="12192000" cy="583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7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1F32F5-597D-2340-BACD-AD6D578A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106"/>
            <a:ext cx="12192000" cy="676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21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AB3679-007A-72ED-C0C9-7C0AFF7D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105"/>
            <a:ext cx="12192000" cy="608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82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7ED9E0-9F17-0BCE-6D5E-FC58F8B3F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607"/>
            <a:ext cx="12192000" cy="628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25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F101C-FEE4-CD69-5E8F-0A9936E69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764"/>
            <a:ext cx="12192000" cy="617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28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A7FEF7-EF9D-73F3-0936-E38097DB2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1210"/>
            <a:ext cx="12192000" cy="587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00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9B6C3B-4419-3705-91AB-813EA4E8C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5002" y="151488"/>
            <a:ext cx="2762774" cy="1624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BD714D-AE67-DD59-D576-A956543FB3A1}"/>
              </a:ext>
            </a:extLst>
          </p:cNvPr>
          <p:cNvSpPr txBox="1"/>
          <p:nvPr/>
        </p:nvSpPr>
        <p:spPr>
          <a:xfrm>
            <a:off x="531845" y="326571"/>
            <a:ext cx="9545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 to approach Python in this fashion:</a:t>
            </a:r>
          </a:p>
        </p:txBody>
      </p:sp>
      <p:sp>
        <p:nvSpPr>
          <p:cNvPr id="5" name="Flowchart: Terminator 4">
            <a:extLst>
              <a:ext uri="{FF2B5EF4-FFF2-40B4-BE49-F238E27FC236}">
                <a16:creationId xmlns:a16="http://schemas.microsoft.com/office/drawing/2014/main" id="{FF1E2C72-9EB4-197C-760B-97A4613BC0D9}"/>
              </a:ext>
            </a:extLst>
          </p:cNvPr>
          <p:cNvSpPr/>
          <p:nvPr/>
        </p:nvSpPr>
        <p:spPr>
          <a:xfrm>
            <a:off x="1510019" y="1128103"/>
            <a:ext cx="1904301" cy="72984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6" name="Flowchart: Terminator 5">
            <a:extLst>
              <a:ext uri="{FF2B5EF4-FFF2-40B4-BE49-F238E27FC236}">
                <a16:creationId xmlns:a16="http://schemas.microsoft.com/office/drawing/2014/main" id="{B206F643-2AFE-7AC2-D2D3-B39187AB35AE}"/>
              </a:ext>
            </a:extLst>
          </p:cNvPr>
          <p:cNvSpPr/>
          <p:nvPr/>
        </p:nvSpPr>
        <p:spPr>
          <a:xfrm>
            <a:off x="1510017" y="5867473"/>
            <a:ext cx="1904301" cy="729842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1F569391-44AA-D9FB-A734-718E731B4A12}"/>
              </a:ext>
            </a:extLst>
          </p:cNvPr>
          <p:cNvSpPr/>
          <p:nvPr/>
        </p:nvSpPr>
        <p:spPr>
          <a:xfrm>
            <a:off x="1510018" y="2619571"/>
            <a:ext cx="1904301" cy="1065402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raining?</a:t>
            </a: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93E9078E-08D9-ACAA-602D-ED182E5EC944}"/>
              </a:ext>
            </a:extLst>
          </p:cNvPr>
          <p:cNvSpPr/>
          <p:nvPr/>
        </p:nvSpPr>
        <p:spPr>
          <a:xfrm>
            <a:off x="8403626" y="4342873"/>
            <a:ext cx="1904301" cy="1065402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it raining?</a:t>
            </a:r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EE7828AE-9229-502E-03B6-97E568430935}"/>
              </a:ext>
            </a:extLst>
          </p:cNvPr>
          <p:cNvSpPr/>
          <p:nvPr/>
        </p:nvSpPr>
        <p:spPr>
          <a:xfrm>
            <a:off x="4314552" y="2617365"/>
            <a:ext cx="1904301" cy="1065402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Have an </a:t>
            </a:r>
            <a:r>
              <a:rPr lang="en-US" sz="1400" dirty="0"/>
              <a:t>umbrella?</a:t>
            </a:r>
            <a:endParaRPr lang="en-US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5F9171E5-2129-E0D9-7DB3-B9BED44435A7}"/>
              </a:ext>
            </a:extLst>
          </p:cNvPr>
          <p:cNvSpPr/>
          <p:nvPr/>
        </p:nvSpPr>
        <p:spPr>
          <a:xfrm>
            <a:off x="8395238" y="2841771"/>
            <a:ext cx="1904301" cy="587229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Wait a while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FCF8B5D7-3787-D206-6D6D-806B63108ABE}"/>
              </a:ext>
            </a:extLst>
          </p:cNvPr>
          <p:cNvSpPr/>
          <p:nvPr/>
        </p:nvSpPr>
        <p:spPr>
          <a:xfrm>
            <a:off x="1510017" y="4597742"/>
            <a:ext cx="1904301" cy="587229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 outside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1EDBAA-04D4-BB4E-06F9-336F79CBB2AB}"/>
              </a:ext>
            </a:extLst>
          </p:cNvPr>
          <p:cNvSpPr txBox="1"/>
          <p:nvPr/>
        </p:nvSpPr>
        <p:spPr>
          <a:xfrm>
            <a:off x="10182093" y="4875573"/>
            <a:ext cx="73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FCE20D-0D59-8774-A06E-C0EA8045251F}"/>
              </a:ext>
            </a:extLst>
          </p:cNvPr>
          <p:cNvSpPr txBox="1"/>
          <p:nvPr/>
        </p:nvSpPr>
        <p:spPr>
          <a:xfrm>
            <a:off x="1907645" y="3800105"/>
            <a:ext cx="73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48F94D-53FC-B84D-52E8-393D06AA10C6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2462169" y="1857945"/>
            <a:ext cx="1" cy="7616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ABD0FF-20E4-1C57-3775-72D0E80F38AE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3414319" y="3150066"/>
            <a:ext cx="900233" cy="22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BC9D958-C066-3B65-B10C-A7F3222562BD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 flipH="1">
            <a:off x="2462168" y="3684973"/>
            <a:ext cx="1" cy="9127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B9C658F-5AC5-DBF6-B5CA-DC8BE78327B7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6218853" y="3135386"/>
            <a:ext cx="2176385" cy="146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B4986B6-3937-FFA6-14E5-329223FDFFDB}"/>
              </a:ext>
            </a:extLst>
          </p:cNvPr>
          <p:cNvCxnSpPr>
            <a:cxnSpLocks/>
            <a:stCxn id="9" idx="1"/>
            <a:endCxn id="12" idx="3"/>
          </p:cNvCxnSpPr>
          <p:nvPr/>
        </p:nvCxnSpPr>
        <p:spPr>
          <a:xfrm flipH="1">
            <a:off x="3414318" y="4875574"/>
            <a:ext cx="4989308" cy="1578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BC6D7A5-2688-CE20-2E53-10DFBB151A35}"/>
              </a:ext>
            </a:extLst>
          </p:cNvPr>
          <p:cNvSpPr txBox="1"/>
          <p:nvPr/>
        </p:nvSpPr>
        <p:spPr>
          <a:xfrm>
            <a:off x="7740243" y="4556575"/>
            <a:ext cx="73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50C7D3-E786-ABA7-C47A-529EEE72B63F}"/>
              </a:ext>
            </a:extLst>
          </p:cNvPr>
          <p:cNvSpPr txBox="1"/>
          <p:nvPr/>
        </p:nvSpPr>
        <p:spPr>
          <a:xfrm>
            <a:off x="7516717" y="2787974"/>
            <a:ext cx="73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33443-0769-6315-AB6C-C65CEE2A1751}"/>
              </a:ext>
            </a:extLst>
          </p:cNvPr>
          <p:cNvSpPr txBox="1"/>
          <p:nvPr/>
        </p:nvSpPr>
        <p:spPr>
          <a:xfrm>
            <a:off x="3406109" y="2803757"/>
            <a:ext cx="73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Yes</a:t>
            </a:r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DEC457A9-566C-D2CD-67A5-EFD1CA270093}"/>
              </a:ext>
            </a:extLst>
          </p:cNvPr>
          <p:cNvCxnSpPr>
            <a:cxnSpLocks/>
            <a:stCxn id="9" idx="3"/>
            <a:endCxn id="11" idx="3"/>
          </p:cNvCxnSpPr>
          <p:nvPr/>
        </p:nvCxnSpPr>
        <p:spPr>
          <a:xfrm flipH="1" flipV="1">
            <a:off x="10299539" y="3135386"/>
            <a:ext cx="8388" cy="1740188"/>
          </a:xfrm>
          <a:prstGeom prst="bentConnector3">
            <a:avLst>
              <a:gd name="adj1" fmla="val -272532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492473D-17A3-5090-25C4-C8B05DC936FB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462168" y="5184971"/>
            <a:ext cx="0" cy="68250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49F567E-2614-B848-943F-3CB4660FCA77}"/>
              </a:ext>
            </a:extLst>
          </p:cNvPr>
          <p:cNvCxnSpPr>
            <a:cxnSpLocks/>
            <a:stCxn id="11" idx="2"/>
            <a:endCxn id="9" idx="0"/>
          </p:cNvCxnSpPr>
          <p:nvPr/>
        </p:nvCxnSpPr>
        <p:spPr>
          <a:xfrm>
            <a:off x="9347389" y="3429000"/>
            <a:ext cx="8388" cy="91387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DAEC76DD-F686-83A5-779C-F6968DF6D28A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3829961" y="3258737"/>
            <a:ext cx="1012713" cy="1860772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86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34D26E-5FFB-ABE6-1163-B6BABFBE3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88"/>
            <a:ext cx="12192000" cy="684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66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8012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3269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5636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699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3618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97574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5865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0915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1187D9-822B-32A4-0C6B-E12785DA8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6" y="519112"/>
            <a:ext cx="10303997" cy="591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549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E37FAF-16DF-8115-76A1-C6C9E443E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57" y="296716"/>
            <a:ext cx="10993248" cy="589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41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C31240-7956-0D44-78F7-71AFCABF0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845"/>
            <a:ext cx="12192000" cy="601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9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318307-20F7-D8CE-921D-F9D25455E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834"/>
            <a:ext cx="12192000" cy="656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5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CC4761-F67A-EFCE-1ADF-D1F1C3E75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62"/>
            <a:ext cx="12192000" cy="637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059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1E29ED-856D-1328-B9AB-8CDCEF1EF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817"/>
            <a:ext cx="12192000" cy="628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82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24F7C5-EB4A-3C20-C41D-0CBC31D61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38"/>
            <a:ext cx="12192000" cy="622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06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1562</TotalTime>
  <Words>32</Words>
  <Application>Microsoft Office PowerPoint</Application>
  <PresentationFormat>Widescreen</PresentationFormat>
  <Paragraphs>13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Justins Stratton</dc:creator>
  <cp:lastModifiedBy>Justins Stratton</cp:lastModifiedBy>
  <cp:revision>1</cp:revision>
  <dcterms:created xsi:type="dcterms:W3CDTF">2023-08-29T14:39:02Z</dcterms:created>
  <dcterms:modified xsi:type="dcterms:W3CDTF">2023-09-02T00:50:03Z</dcterms:modified>
</cp:coreProperties>
</file>

<file path=docProps/thumbnail.jpeg>
</file>